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592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9A15137-4267-413C-CBEB-544582D958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Christopher Berg, Sebastian Richter, Aaron Zielstorff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DD2821-8D88-FB3A-DF23-83E5104750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1546B-BE67-4E64-AB88-9843AB4C5391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73D989-A28A-1E00-E4BB-96C38B5661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9922F8-5769-A5CB-BDA5-2A94BC800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BA4D9-ED0D-4C6E-85FD-B5FE508F98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66940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Christopher Berg, Sebastian Richter, Aaron Zielstorff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DB60A-B96C-4DCE-A76C-78E29B38FC5A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BF79E-C58C-4BD5-B69B-2629A46402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6074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20383-AC72-039E-B68A-C28BA91B5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5E9BFF-663D-DC6C-C67E-1043FBC3A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27B064-B0BD-46F7-24FF-5E119AFF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CB1F-8CBE-4FB8-AC8E-DAB7EF90912C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070DA4-D64B-BB5F-A957-36063929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E9ED4B-49ED-D4B3-D497-479087DB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04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A66C9-92BA-D99C-02B9-B0A074F3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E46883-3BF2-E2A2-AFB3-46A4C0ED2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0EF231-869D-5B21-1D0B-82625E645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2666-8E9D-44CF-89EE-BB5927511FA5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ED2539-E6D2-27F6-64D0-D9033762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F581D-1742-FA27-9EEE-0808C88F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26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6BFC69-2E83-A056-566E-70E4A68A5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ECF460-014F-3DAA-0D83-EA67DEE0A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5FFDDD-A557-1781-AE8C-05146738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177A6-336D-4697-9BDA-7E2969CBE582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B0DCB8-16C5-02E5-FABD-8A175A09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097186-1CA7-2664-8AF4-1C0EE768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78EFF-6469-B7B1-5003-713CF237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55CB38-DB76-E600-918A-3A6B6B8D9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BED09-D871-AC97-703A-112DAEF1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4AC-967A-472A-A0E2-D9BEB2471480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D765E9-CCA5-27ED-684B-19BBA171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B7BA8-57D3-9B65-3D4C-3B791048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99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3FF12-F760-078B-476A-058FD4CD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D85814-0052-069F-7EA2-8B862FF0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19B691-A0EE-99A5-09A1-C74703B2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5069-F854-43A1-AECF-881ABE194A6D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2EBE15-FF2E-2E6C-FF54-3EA08134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DA9EF5-81C2-A040-C660-F4AB9D73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11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F2AC3-B921-028E-68B1-CE58C875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BB42CF-1071-B561-7A7F-1E4394480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371BD7-4E33-2979-07EC-BAF1537E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CE9BC8-51A6-D5D4-07C0-2AA460F6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65D66-C444-4504-9D9B-46DC73AE42A4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8493C-3CC3-EF85-2372-BDEE8163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1DC194-9689-6837-3C15-0DD2266B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16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FE230-3B57-8245-AF2B-2C8D16CA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6890E-E75D-EE5F-CA97-E5206FCA8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DB9376-6837-5C52-2FD7-FEC7A7D35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EC1849-0B25-3218-F213-B3DB12297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7294F6-FBA8-7A6A-D28E-F480B3911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0908C7-03FD-BD9C-5696-C5106B05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79E8-2805-43A3-9EA7-17745750CB86}" type="datetime1">
              <a:rPr lang="de-DE" smtClean="0"/>
              <a:t>09.02.2023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C49773-3DD0-4045-E7FC-6460112F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590D847-CD70-A268-C501-A8D3A667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22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48DA3-7556-99A1-9EC4-29571938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3D00B5-A688-2AAA-4B6C-DAEFC06C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4380C-054B-4586-8FB2-532272E23D78}" type="datetime1">
              <a:rPr lang="de-DE" smtClean="0"/>
              <a:t>09.02.2023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F805B5-A1B0-ED34-08EF-5FD7FF9B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F540E2-F2E4-572D-006D-17E963B5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8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879A76-C055-1C36-F911-AD1C4738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3D9D-947E-4816-8096-4DEFEF5B7EFC}" type="datetime1">
              <a:rPr lang="de-DE" smtClean="0"/>
              <a:t>09.02.2023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84C828-336F-96CB-A683-625B2967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739C33-B042-D7D2-81D7-9538003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87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CF77F-4D11-3C8E-06B9-C2DB2928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AB2398-8AEA-D271-F17D-4490BF4F8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40EBE9-C6E1-BD34-C63D-E659858DD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8A7A97-F6A5-2AB7-9C97-4A96C84E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E41-6DB5-420E-9AFF-F7A54B2837C6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BDA601-F8C9-C3F4-7606-049D9F70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A73999-D919-6412-81AA-872EC62B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37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78350-F0F2-1E49-89F3-C7CBEF8C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2A39FD-9505-6C72-1CB1-F757540B4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95ACF7-F573-4C2A-26B2-75990B52F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45D922-75BE-B404-5223-143351C6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DF1D-CE02-4C21-8268-1EA77C1F945B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FC3CF4-CCED-0A5F-263B-EBCBEBF0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364B57-B3A9-5D09-5A7A-82255786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16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443DD9-B026-43FF-9EAF-F9C3DA6B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CABF23-99B7-CAE7-D632-FA5AEE619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64A700-5780-734B-FF2D-24A8C2C22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1894-C5AF-4A74-BB94-54A2B7492DA2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47D72-DB5B-FC91-EC0D-1C680A248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F24C30-EA0A-A4E5-F5BB-02123CE52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23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C3396D3-7B69-C8BC-52E8-9FCF3531E0C2}"/>
              </a:ext>
            </a:extLst>
          </p:cNvPr>
          <p:cNvSpPr/>
          <p:nvPr/>
        </p:nvSpPr>
        <p:spPr>
          <a:xfrm>
            <a:off x="0" y="4344977"/>
            <a:ext cx="12192000" cy="2513023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5E3634-CC9E-2B55-1C07-108AF37D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8232"/>
            <a:ext cx="9144000" cy="2387600"/>
          </a:xfrm>
        </p:spPr>
        <p:txBody>
          <a:bodyPr/>
          <a:lstStyle/>
          <a:p>
            <a:r>
              <a:rPr lang="de-DE" dirty="0"/>
              <a:t>AutoRS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5B7CAC-506C-DF77-5020-2DED3AD69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7907"/>
            <a:ext cx="9144000" cy="1655762"/>
          </a:xfrm>
        </p:spPr>
        <p:txBody>
          <a:bodyPr/>
          <a:lstStyle/>
          <a:p>
            <a:r>
              <a:rPr lang="de-DE" dirty="0"/>
              <a:t>Modellierung, Simulation und Regelung einer drehzahlvariablen Windturbine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8523ADD-CBF1-1FB1-B984-2EE9C72F73C1}"/>
              </a:ext>
            </a:extLst>
          </p:cNvPr>
          <p:cNvCxnSpPr>
            <a:cxnSpLocks/>
          </p:cNvCxnSpPr>
          <p:nvPr/>
        </p:nvCxnSpPr>
        <p:spPr>
          <a:xfrm>
            <a:off x="1704778" y="2766989"/>
            <a:ext cx="8782444" cy="3412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5C6F6CB-955C-8D39-BCFB-ADF3E7DB564F}"/>
              </a:ext>
            </a:extLst>
          </p:cNvPr>
          <p:cNvSpPr txBox="1"/>
          <p:nvPr/>
        </p:nvSpPr>
        <p:spPr>
          <a:xfrm>
            <a:off x="655845" y="4693547"/>
            <a:ext cx="31720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Christopher Berg</a:t>
            </a:r>
          </a:p>
          <a:p>
            <a:r>
              <a:rPr lang="en-US" sz="1400" dirty="0">
                <a:solidFill>
                  <a:schemeClr val="bg1"/>
                </a:solidFill>
              </a:rPr>
              <a:t>579665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Sebastian Richter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572906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Aaron Zielstorff</a:t>
            </a:r>
          </a:p>
          <a:p>
            <a:r>
              <a:rPr lang="en-US" sz="1400" dirty="0">
                <a:solidFill>
                  <a:schemeClr val="bg1"/>
                </a:solidFill>
              </a:rPr>
              <a:t>567183</a:t>
            </a:r>
            <a:endParaRPr lang="de-DE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88743849-4AD9-9438-A25C-CB60FE6A5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974357"/>
              </p:ext>
            </p:extLst>
          </p:nvPr>
        </p:nvGraphicFramePr>
        <p:xfrm>
          <a:off x="7138626" y="4693547"/>
          <a:ext cx="5053374" cy="1815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689">
                  <a:extLst>
                    <a:ext uri="{9D8B030D-6E8A-4147-A177-3AD203B41FA5}">
                      <a16:colId xmlns:a16="http://schemas.microsoft.com/office/drawing/2014/main" val="4245277224"/>
                    </a:ext>
                  </a:extLst>
                </a:gridCol>
                <a:gridCol w="3814685">
                  <a:extLst>
                    <a:ext uri="{9D8B030D-6E8A-4147-A177-3AD203B41FA5}">
                      <a16:colId xmlns:a16="http://schemas.microsoft.com/office/drawing/2014/main" val="3136636946"/>
                    </a:ext>
                  </a:extLst>
                </a:gridCol>
              </a:tblGrid>
              <a:tr h="30264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Fachbereich:</a:t>
                      </a:r>
                      <a:endParaRPr lang="de-DE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FB1</a:t>
                      </a:r>
                      <a:endParaRPr lang="de-D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812269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Studiengang: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M. Elektrotechnik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212341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Fachsemester: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3. FS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248144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Fach: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Automation in regenerativen Energiesystemen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25655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Dozent: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Prof. Dr.-Ing. Horst Schulte</a:t>
                      </a:r>
                      <a:endParaRPr lang="de-D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536338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Abgabe am: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10. Februar 2023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090970"/>
                  </a:ext>
                </a:extLst>
              </a:tr>
            </a:tbl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6E41D812-102B-4415-30DC-FD3F9F7E5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20" y="175902"/>
            <a:ext cx="1895473" cy="1141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3A977E-0C06-EA87-61CE-725BC12C9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" y="73439"/>
            <a:ext cx="837962" cy="2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DF06A23-D2DC-5A15-668B-8E68995FD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2196" y="1778225"/>
            <a:ext cx="4913417" cy="4351338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C28756C-4710-950B-60FE-8C48D0FD6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664" y="1759307"/>
            <a:ext cx="5207935" cy="44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6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49441B9-F675-E70B-072E-6C4C9F55D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126" y="1718419"/>
            <a:ext cx="4815161" cy="4351338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42E02D7-F0E6-ED8A-FE66-0DE5A6EF8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23" y="1681789"/>
            <a:ext cx="4908518" cy="45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2F1C040-A265-0065-CD15-EABE80076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4156" y="1738722"/>
            <a:ext cx="5241053" cy="4351338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27EAD93-BF0A-4414-0459-DF14FD85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80" y="1737779"/>
            <a:ext cx="5318925" cy="42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4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7. Ausblick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B4CC17-51B6-AEBB-FC5A-766A773D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368"/>
            <a:ext cx="4969817" cy="3991829"/>
          </a:xfrm>
        </p:spPr>
        <p:txBody>
          <a:bodyPr>
            <a:normAutofit/>
          </a:bodyPr>
          <a:lstStyle/>
          <a:p>
            <a:r>
              <a:rPr lang="de-DE" sz="1600" dirty="0"/>
              <a:t>Generelle Funktionstüchtigkeit konnte nachgewiesen werden</a:t>
            </a:r>
          </a:p>
          <a:p>
            <a:r>
              <a:rPr lang="de-DE" sz="1600" dirty="0"/>
              <a:t>Jedoch Verbesserungen und Optimierungen möglich/nötig:</a:t>
            </a:r>
          </a:p>
          <a:p>
            <a:pPr lvl="1"/>
            <a:r>
              <a:rPr lang="de-DE" sz="1400" dirty="0"/>
              <a:t>Erweiterung des Funktionsmodells zu einem kombinierten Rotor-/Turm-/Triebsstrangmodell, um Turm und Blattauslenkungen bei der Regelung zu berücksichtigen</a:t>
            </a:r>
          </a:p>
          <a:p>
            <a:pPr lvl="1"/>
            <a:r>
              <a:rPr lang="de-DE" sz="1400" dirty="0"/>
              <a:t>Implementierung einer Abklingzeit nach erstmaligem Erreichen der kritischen Windgeschwindigkeit</a:t>
            </a:r>
          </a:p>
          <a:p>
            <a:pPr lvl="1"/>
            <a:r>
              <a:rPr lang="de-DE" sz="1400" dirty="0"/>
              <a:t>Optimierung des oberen Teillastbereiches -&gt; grundsätzlich eher „</a:t>
            </a:r>
            <a:r>
              <a:rPr lang="de-DE" sz="1400" dirty="0" err="1"/>
              <a:t>over</a:t>
            </a:r>
            <a:r>
              <a:rPr lang="de-DE" sz="1400" dirty="0"/>
              <a:t> </a:t>
            </a:r>
            <a:r>
              <a:rPr lang="de-DE" sz="1400" dirty="0" err="1"/>
              <a:t>engineered</a:t>
            </a:r>
            <a:r>
              <a:rPr lang="de-DE" sz="1400" dirty="0"/>
              <a:t>“: könnte ersetzt werden über eine lineare Verbindung zwischen unterem Teillastbereich und Vollastbereich</a:t>
            </a:r>
          </a:p>
          <a:p>
            <a:pPr lvl="1"/>
            <a:r>
              <a:rPr lang="de-DE" sz="1400" dirty="0"/>
              <a:t>Entwurf eines Umrichtermodells zur Leistungsoptimierung durch Drehzahlvariabilität -&gt; Führungsverhalten der Regelung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FBB171-1C09-212F-A07E-B67D953CB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55" y="2215865"/>
            <a:ext cx="3538111" cy="293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66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Gliederung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388E90A7-4272-5246-A9A3-C012CA8E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6273"/>
            <a:ext cx="10515600" cy="40706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Theoretische Grundlagen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Modellierung des Antriebsstrangs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Modellierung von Rotorblatt und Turm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Erstellung des Gesamtmodells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Momentenregelung des Antriebsstrangs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Ausblick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A330827-197A-0487-9EE3-0CBF73CF2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3"/>
          <a:stretch/>
        </p:blipFill>
        <p:spPr>
          <a:xfrm>
            <a:off x="6969146" y="2050713"/>
            <a:ext cx="4462766" cy="3345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95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1. Einleitung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B4CC17-51B6-AEBB-FC5A-766A773D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543"/>
            <a:ext cx="5600437" cy="781305"/>
          </a:xfrm>
        </p:spPr>
        <p:txBody>
          <a:bodyPr>
            <a:normAutofit lnSpcReduction="10000"/>
          </a:bodyPr>
          <a:lstStyle/>
          <a:p>
            <a:r>
              <a:rPr lang="de-DE" sz="1400" dirty="0"/>
              <a:t>5MW NREL-Turbine für den Offshore-Einsatz</a:t>
            </a:r>
          </a:p>
          <a:p>
            <a:r>
              <a:rPr lang="de-DE" sz="1400" dirty="0"/>
              <a:t>Besteht aus Teilmodellen für den Antriebsstrang, die Aerodynamik und die Turm- und Blattdynamik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00FF78-B2DA-B149-D655-59D6C1AE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07873"/>
            <a:ext cx="6718993" cy="27635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74119D0-F3A9-227E-B8B3-5530897BA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93" y="2210490"/>
            <a:ext cx="3396405" cy="31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1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3. Modellierung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0ED9133-3FF1-9257-5231-26F5C1AA1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6415" y="2000870"/>
            <a:ext cx="4631034" cy="1934203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3.1. Modell des Antriebsstrangs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1B8989-E423-8A75-E927-F117BBE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3233"/>
            <a:ext cx="4631034" cy="19340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BEFB3C-0250-7190-D5FC-6D96DFF48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711" y="4299265"/>
            <a:ext cx="7544454" cy="138696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4BB9BE6-FD62-E129-5B90-6A396A114A54}"/>
              </a:ext>
            </a:extLst>
          </p:cNvPr>
          <p:cNvSpPr/>
          <p:nvPr/>
        </p:nvSpPr>
        <p:spPr>
          <a:xfrm>
            <a:off x="9553903" y="5196314"/>
            <a:ext cx="76935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88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3. Modellierung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1F32F67-247E-AE0F-5F95-4FD10B8D0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183" y="1850273"/>
            <a:ext cx="4448295" cy="3157454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3.2. Simulation des Antriebsstrangs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40AEF3-FD1D-4C62-6ED0-074578F74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45" y="1890685"/>
            <a:ext cx="4416760" cy="315745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CE726B2-90F6-D7E5-EF46-A36D5A0774EE}"/>
              </a:ext>
            </a:extLst>
          </p:cNvPr>
          <p:cNvCxnSpPr>
            <a:cxnSpLocks/>
          </p:cNvCxnSpPr>
          <p:nvPr/>
        </p:nvCxnSpPr>
        <p:spPr>
          <a:xfrm>
            <a:off x="6211614" y="1890685"/>
            <a:ext cx="43134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AB06134-2C50-8267-F495-313658146401}"/>
              </a:ext>
            </a:extLst>
          </p:cNvPr>
          <p:cNvCxnSpPr>
            <a:cxnSpLocks/>
          </p:cNvCxnSpPr>
          <p:nvPr/>
        </p:nvCxnSpPr>
        <p:spPr>
          <a:xfrm>
            <a:off x="1573199" y="5010178"/>
            <a:ext cx="43672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25AAC0A4-4F4C-CCFF-95BC-C781164D7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662" y="5216836"/>
            <a:ext cx="5836671" cy="4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5. Erstellung des Gesamtmodells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769F848-C264-E65E-07A1-7855EF270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3572" y="1437814"/>
            <a:ext cx="7544853" cy="4669780"/>
          </a:xfrm>
        </p:spPr>
      </p:pic>
    </p:spTree>
    <p:extLst>
      <p:ext uri="{BB962C8B-B14F-4D97-AF65-F5344CB8AC3E}">
        <p14:creationId xmlns:p14="http://schemas.microsoft.com/office/powerpoint/2010/main" val="1535617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963572-63A7-2A80-A114-114447BD2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Hier könnte Ihre Werbung stehen ^^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6.1. Regelungsziele und Regelkreis</a:t>
            </a:r>
          </a:p>
        </p:txBody>
      </p:sp>
    </p:spTree>
    <p:extLst>
      <p:ext uri="{BB962C8B-B14F-4D97-AF65-F5344CB8AC3E}">
        <p14:creationId xmlns:p14="http://schemas.microsoft.com/office/powerpoint/2010/main" val="392045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0999DC1-F924-7812-40C9-D6943162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7105" y="2093661"/>
            <a:ext cx="4730582" cy="3408538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6.6. Zustandsautomat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447EA7-7767-7078-3741-15A4017DA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320" y="1496083"/>
            <a:ext cx="3755189" cy="45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EE86A30-3D3C-9FE3-BE90-DC74F215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8107"/>
            <a:ext cx="10515600" cy="4126374"/>
          </a:xfrm>
        </p:spPr>
      </p:pic>
    </p:spTree>
    <p:extLst>
      <p:ext uri="{BB962C8B-B14F-4D97-AF65-F5344CB8AC3E}">
        <p14:creationId xmlns:p14="http://schemas.microsoft.com/office/powerpoint/2010/main" val="340381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W_Praesentation.potx" id="{641E3694-0587-40FE-B088-F53AD3748AE5}" vid="{5BDB8432-2873-4B2E-A041-3301B476FF9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520</Words>
  <Application>Microsoft Office PowerPoint</Application>
  <PresentationFormat>Breitbild</PresentationFormat>
  <Paragraphs>118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AutoRS</vt:lpstr>
      <vt:lpstr>Gliederung</vt:lpstr>
      <vt:lpstr>1. Einleitung</vt:lpstr>
      <vt:lpstr>3. Modellierung des Antriebsstrangs</vt:lpstr>
      <vt:lpstr>3. Modellierung des Antriebsstrangs</vt:lpstr>
      <vt:lpstr>5. Erstellung des Gesamtmodells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7.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Aaron Zielstorff</dc:creator>
  <cp:lastModifiedBy>Aaron Zielstorff</cp:lastModifiedBy>
  <cp:revision>42</cp:revision>
  <dcterms:created xsi:type="dcterms:W3CDTF">2023-02-09T07:19:40Z</dcterms:created>
  <dcterms:modified xsi:type="dcterms:W3CDTF">2023-02-09T15:56:25Z</dcterms:modified>
</cp:coreProperties>
</file>